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Metadata/LabelInfo.xml" ContentType="application/xml"/>
  <Override PartName="/ppt/_rels/presentation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11.png" ContentType="image/png"/>
  <Override PartName="/ppt/media/image9.png" ContentType="image/png"/>
  <Override PartName="/ppt/media/image12.png" ContentType="image/png"/>
  <Override PartName="/ppt/media/image10.png" ContentType="image/png"/>
  <Override PartName="/ppt/media/image8.png" ContentType="image/png"/>
  <Override PartName="/ppt/media/image7.png" ContentType="image/png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quickStyle1.xml" ContentType="application/vnd.openxmlformats-officedocument.drawingml.diagramStyle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microsoft.com/office/2020/02/relationships/classificationlabels" Target="docMetadata/LabelInfo.xml"/><Relationship Id="rId5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C17625-766E-4215-BEDB-56DF1E7E73C3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4200A21-C38E-43A7-85A9-5D4E85D3F861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How to resolve ambiguous error while joining two data frames</a:t>
          </a:r>
        </a:p>
      </dgm:t>
    </dgm:pt>
    <dgm:pt modelId="{5C2E05B6-0C26-4B53-9ED4-822F0EE088CC}" type="parTrans" cxnId="{AEA7F48C-4E39-46DE-9DF2-59B1FA72A77E}">
      <dgm:prSet/>
      <dgm:spPr/>
      <dgm:t>
        <a:bodyPr/>
        <a:lstStyle/>
        <a:p>
          <a:endParaRPr lang="en-US"/>
        </a:p>
      </dgm:t>
    </dgm:pt>
    <dgm:pt modelId="{AABB54AF-A323-4EE6-B9E8-89A46F8D9F11}" type="sibTrans" cxnId="{AEA7F48C-4E39-46DE-9DF2-59B1FA72A77E}">
      <dgm:prSet/>
      <dgm:spPr>
        <a:solidFill>
          <a:srgbClr val="FF0000"/>
        </a:solidFill>
      </dgm:spPr>
      <dgm:t>
        <a:bodyPr/>
        <a:lstStyle/>
        <a:p>
          <a:endParaRPr lang="en-US"/>
        </a:p>
      </dgm:t>
    </dgm:pt>
    <dgm:pt modelId="{ED55E981-E2CD-402D-801E-402556E779AC}">
      <dgm:prSet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</a:rPr>
            <a:t>On the basis of key column and while selecting required columns?</a:t>
          </a:r>
        </a:p>
      </dgm:t>
    </dgm:pt>
    <dgm:pt modelId="{F20858E7-5608-4705-AC2A-CE20EA4FA4E1}" type="parTrans" cxnId="{B7C243A4-829F-4E6D-B512-4B76F1089C84}">
      <dgm:prSet/>
      <dgm:spPr/>
      <dgm:t>
        <a:bodyPr/>
        <a:lstStyle/>
        <a:p>
          <a:endParaRPr lang="en-US"/>
        </a:p>
      </dgm:t>
    </dgm:pt>
    <dgm:pt modelId="{D4C49BC0-FB81-4A2E-AC82-B4F10C4A4B05}" type="sibTrans" cxnId="{B7C243A4-829F-4E6D-B512-4B76F1089C84}">
      <dgm:prSet/>
      <dgm:spPr/>
      <dgm:t>
        <a:bodyPr/>
        <a:lstStyle/>
        <a:p>
          <a:endParaRPr lang="en-US"/>
        </a:p>
      </dgm:t>
    </dgm:pt>
    <dgm:pt modelId="{6BB3C8F2-64F3-4827-8A1D-54041A28FA74}" type="pres">
      <dgm:prSet presAssocID="{DBC17625-766E-4215-BEDB-56DF1E7E73C3}" presName="Name0" presStyleCnt="0">
        <dgm:presLayoutVars>
          <dgm:dir/>
          <dgm:resizeHandles val="exact"/>
        </dgm:presLayoutVars>
      </dgm:prSet>
      <dgm:spPr/>
    </dgm:pt>
    <dgm:pt modelId="{4A7BCCC8-CAE1-45C8-91B0-E1F53020160E}" type="pres">
      <dgm:prSet presAssocID="{94200A21-C38E-43A7-85A9-5D4E85D3F861}" presName="node" presStyleLbl="node1" presStyleIdx="0" presStyleCnt="2">
        <dgm:presLayoutVars>
          <dgm:bulletEnabled val="1"/>
        </dgm:presLayoutVars>
      </dgm:prSet>
      <dgm:spPr/>
    </dgm:pt>
    <dgm:pt modelId="{15AC35F2-0816-475B-B12A-8B6CC38A58C2}" type="pres">
      <dgm:prSet presAssocID="{AABB54AF-A323-4EE6-B9E8-89A46F8D9F11}" presName="sibTrans" presStyleLbl="sibTrans2D1" presStyleIdx="0" presStyleCnt="1" custScaleX="164020" custScaleY="58166"/>
      <dgm:spPr/>
    </dgm:pt>
    <dgm:pt modelId="{BDCE02C6-0F2E-4811-99D9-C8F609BA8BE0}" type="pres">
      <dgm:prSet presAssocID="{AABB54AF-A323-4EE6-B9E8-89A46F8D9F11}" presName="connectorText" presStyleLbl="sibTrans2D1" presStyleIdx="0" presStyleCnt="1"/>
      <dgm:spPr/>
    </dgm:pt>
    <dgm:pt modelId="{02D3E7E8-6AD8-4211-AD28-6F61DA3890BA}" type="pres">
      <dgm:prSet presAssocID="{ED55E981-E2CD-402D-801E-402556E779AC}" presName="node" presStyleLbl="node1" presStyleIdx="1" presStyleCnt="2">
        <dgm:presLayoutVars>
          <dgm:bulletEnabled val="1"/>
        </dgm:presLayoutVars>
      </dgm:prSet>
      <dgm:spPr/>
    </dgm:pt>
  </dgm:ptLst>
  <dgm:cxnLst>
    <dgm:cxn modelId="{2ADD3910-F629-43E4-B611-5184EE11F511}" type="presOf" srcId="{AABB54AF-A323-4EE6-B9E8-89A46F8D9F11}" destId="{BDCE02C6-0F2E-4811-99D9-C8F609BA8BE0}" srcOrd="1" destOrd="0" presId="urn:microsoft.com/office/officeart/2005/8/layout/process1"/>
    <dgm:cxn modelId="{54E44239-7CB8-4487-B75E-5B0AB714065D}" type="presOf" srcId="{AABB54AF-A323-4EE6-B9E8-89A46F8D9F11}" destId="{15AC35F2-0816-475B-B12A-8B6CC38A58C2}" srcOrd="0" destOrd="0" presId="urn:microsoft.com/office/officeart/2005/8/layout/process1"/>
    <dgm:cxn modelId="{127D654E-06CC-4654-9E69-B34E58F72FA2}" type="presOf" srcId="{94200A21-C38E-43A7-85A9-5D4E85D3F861}" destId="{4A7BCCC8-CAE1-45C8-91B0-E1F53020160E}" srcOrd="0" destOrd="0" presId="urn:microsoft.com/office/officeart/2005/8/layout/process1"/>
    <dgm:cxn modelId="{AEA7F48C-4E39-46DE-9DF2-59B1FA72A77E}" srcId="{DBC17625-766E-4215-BEDB-56DF1E7E73C3}" destId="{94200A21-C38E-43A7-85A9-5D4E85D3F861}" srcOrd="0" destOrd="0" parTransId="{5C2E05B6-0C26-4B53-9ED4-822F0EE088CC}" sibTransId="{AABB54AF-A323-4EE6-B9E8-89A46F8D9F11}"/>
    <dgm:cxn modelId="{B7C243A4-829F-4E6D-B512-4B76F1089C84}" srcId="{DBC17625-766E-4215-BEDB-56DF1E7E73C3}" destId="{ED55E981-E2CD-402D-801E-402556E779AC}" srcOrd="1" destOrd="0" parTransId="{F20858E7-5608-4705-AC2A-CE20EA4FA4E1}" sibTransId="{D4C49BC0-FB81-4A2E-AC82-B4F10C4A4B05}"/>
    <dgm:cxn modelId="{576E49F1-E709-4B2A-B666-188132CE64A0}" type="presOf" srcId="{DBC17625-766E-4215-BEDB-56DF1E7E73C3}" destId="{6BB3C8F2-64F3-4827-8A1D-54041A28FA74}" srcOrd="0" destOrd="0" presId="urn:microsoft.com/office/officeart/2005/8/layout/process1"/>
    <dgm:cxn modelId="{5E9184F2-0349-4DFD-BBBB-495B6FB789F2}" type="presOf" srcId="{ED55E981-E2CD-402D-801E-402556E779AC}" destId="{02D3E7E8-6AD8-4211-AD28-6F61DA3890BA}" srcOrd="0" destOrd="0" presId="urn:microsoft.com/office/officeart/2005/8/layout/process1"/>
    <dgm:cxn modelId="{534A5956-681D-4BA2-865E-A12451DF97F4}" type="presParOf" srcId="{6BB3C8F2-64F3-4827-8A1D-54041A28FA74}" destId="{4A7BCCC8-CAE1-45C8-91B0-E1F53020160E}" srcOrd="0" destOrd="0" presId="urn:microsoft.com/office/officeart/2005/8/layout/process1"/>
    <dgm:cxn modelId="{A16A8F01-2E34-4CD5-98F2-750AF60ED8E0}" type="presParOf" srcId="{6BB3C8F2-64F3-4827-8A1D-54041A28FA74}" destId="{15AC35F2-0816-475B-B12A-8B6CC38A58C2}" srcOrd="1" destOrd="0" presId="urn:microsoft.com/office/officeart/2005/8/layout/process1"/>
    <dgm:cxn modelId="{DFC0BE64-2FF4-4240-BCA2-5D682DBAEF9F}" type="presParOf" srcId="{15AC35F2-0816-475B-B12A-8B6CC38A58C2}" destId="{BDCE02C6-0F2E-4811-99D9-C8F609BA8BE0}" srcOrd="0" destOrd="0" presId="urn:microsoft.com/office/officeart/2005/8/layout/process1"/>
    <dgm:cxn modelId="{FFB92091-522B-44D7-831B-5C00A63B776F}" type="presParOf" srcId="{6BB3C8F2-64F3-4827-8A1D-54041A28FA74}" destId="{02D3E7E8-6AD8-4211-AD28-6F61DA3890BA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7BCCC8-CAE1-45C8-91B0-E1F53020160E}">
      <dsp:nvSpPr>
        <dsp:cNvPr id="0" name=""/>
        <dsp:cNvSpPr/>
      </dsp:nvSpPr>
      <dsp:spPr>
        <a:xfrm>
          <a:off x="2266" y="0"/>
          <a:ext cx="4834016" cy="2889849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>
              <a:solidFill>
                <a:schemeClr val="tx1"/>
              </a:solidFill>
            </a:rPr>
            <a:t>How to resolve ambiguous error while joining two data frames</a:t>
          </a:r>
        </a:p>
      </dsp:txBody>
      <dsp:txXfrm>
        <a:off x="86907" y="84641"/>
        <a:ext cx="4664734" cy="2720567"/>
      </dsp:txXfrm>
    </dsp:sp>
    <dsp:sp modelId="{15AC35F2-0816-475B-B12A-8B6CC38A58C2}">
      <dsp:nvSpPr>
        <dsp:cNvPr id="0" name=""/>
        <dsp:cNvSpPr/>
      </dsp:nvSpPr>
      <dsp:spPr>
        <a:xfrm>
          <a:off x="4991643" y="1096266"/>
          <a:ext cx="1680895" cy="697315"/>
        </a:xfrm>
        <a:prstGeom prst="rightArrow">
          <a:avLst>
            <a:gd name="adj1" fmla="val 60000"/>
            <a:gd name="adj2" fmla="val 50000"/>
          </a:avLst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991643" y="1235729"/>
        <a:ext cx="1471701" cy="418389"/>
      </dsp:txXfrm>
    </dsp:sp>
    <dsp:sp modelId="{02D3E7E8-6AD8-4211-AD28-6F61DA3890BA}">
      <dsp:nvSpPr>
        <dsp:cNvPr id="0" name=""/>
        <dsp:cNvSpPr/>
      </dsp:nvSpPr>
      <dsp:spPr>
        <a:xfrm>
          <a:off x="6769890" y="0"/>
          <a:ext cx="4834016" cy="2889849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>
              <a:solidFill>
                <a:schemeClr val="tx1"/>
              </a:solidFill>
            </a:rPr>
            <a:t>On the basis of key column and while selecting required columns?</a:t>
          </a:r>
        </a:p>
      </dsp:txBody>
      <dsp:txXfrm>
        <a:off x="6854531" y="84641"/>
        <a:ext cx="4664734" cy="27205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1154880" y="2306880"/>
            <a:ext cx="8825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3BEAEF02-135A-4D0A-9707-E584E6FFF479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12/24/24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B2DF984-9D5D-47ED-8735-9DBADD4B56D3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diagramData" Target="../diagrams/data1.xml"/><Relationship Id="rId7" Type="http://schemas.openxmlformats.org/officeDocument/2006/relationships/diagramLayout" Target="../diagrams/layout1.xml"/><Relationship Id="rId8" Type="http://schemas.openxmlformats.org/officeDocument/2006/relationships/diagramQuickStyle" Target="../diagrams/quickStyle1.xml"/><Relationship Id="rId9" Type="http://schemas.openxmlformats.org/officeDocument/2006/relationships/diagramColors" Target="../diagrams/colors1.xml"/><Relationship Id="rId10" Type="http://schemas.microsoft.com/office/2007/relationships/diagramDrawing" Target="../diagrams/drawing1.xml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3" descr=""/>
          <p:cNvPicPr/>
          <p:nvPr/>
        </p:nvPicPr>
        <p:blipFill>
          <a:blip r:embed="rId1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7" name="Picture 25" descr=""/>
          <p:cNvPicPr/>
          <p:nvPr/>
        </p:nvPicPr>
        <p:blipFill>
          <a:blip r:embed="rId2"/>
          <a:srcRect l="35647" t="0" r="0" b="0"/>
          <a:stretch/>
        </p:blipFill>
        <p:spPr>
          <a:xfrm>
            <a:off x="0" y="3900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8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f3f3f3"/>
              </a:gs>
              <a:gs pos="100000">
                <a:srgbClr val="f3f3f3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9" name="Picture 29" descr=""/>
          <p:cNvPicPr/>
          <p:nvPr/>
        </p:nvPicPr>
        <p:blipFill>
          <a:blip r:embed="rId3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0" name="Picture 30" descr=""/>
          <p:cNvPicPr/>
          <p:nvPr/>
        </p:nvPicPr>
        <p:blipFill>
          <a:blip r:embed="rId4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1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CustomShape 3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 rotWithShape="0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/>
        </p:style>
      </p:sp>
      <p:sp>
        <p:nvSpPr>
          <p:cNvPr id="53" name="CustomShape 4"/>
          <p:cNvSpPr/>
          <p:nvPr/>
        </p:nvSpPr>
        <p:spPr>
          <a:xfrm>
            <a:off x="1044252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5"/>
          <p:cNvSpPr/>
          <p:nvPr/>
        </p:nvSpPr>
        <p:spPr>
          <a:xfrm>
            <a:off x="8719920" y="1460160"/>
            <a:ext cx="3471840" cy="825480"/>
          </a:xfrm>
          <a:custGeom>
            <a:avLst/>
            <a:gdLst/>
            <a:ahLst/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6"/>
          <p:cNvSpPr/>
          <p:nvPr/>
        </p:nvSpPr>
        <p:spPr>
          <a:xfrm rot="10800">
            <a:off x="1080" y="161640"/>
            <a:ext cx="9510120" cy="830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  <a:spcAft>
                <a:spcPts val="601"/>
              </a:spcAft>
            </a:pPr>
            <a:r>
              <a:rPr b="1" lang="en-US" sz="4600" spc="-1" strike="noStrike">
                <a:solidFill>
                  <a:srgbClr val="ffffff"/>
                </a:solidFill>
                <a:latin typeface="Century Gothic"/>
              </a:rPr>
              <a:t>PySpark</a:t>
            </a:r>
            <a:r>
              <a:rPr b="0" lang="en-US" sz="46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1" lang="en-US" sz="4600" spc="-1" strike="noStrike">
                <a:solidFill>
                  <a:srgbClr val="ffffff"/>
                </a:solidFill>
                <a:latin typeface="Century Gothic"/>
              </a:rPr>
              <a:t>Interview Question</a:t>
            </a:r>
            <a:endParaRPr b="0" lang="en-US" sz="4600" spc="-1" strike="noStrike">
              <a:latin typeface="Arial"/>
            </a:endParaRPr>
          </a:p>
        </p:txBody>
      </p:sp>
      <p:sp>
        <p:nvSpPr>
          <p:cNvPr id="56" name="CustomShape 7"/>
          <p:cNvSpPr/>
          <p:nvPr/>
        </p:nvSpPr>
        <p:spPr>
          <a:xfrm>
            <a:off x="0" y="1762200"/>
            <a:ext cx="12192120" cy="5095440"/>
          </a:xfrm>
          <a:custGeom>
            <a:avLst/>
            <a:gdLst/>
            <a:ahLst/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1623267851"/>
              </p:ext>
            </p:extLst>
          </p:nvPr>
        </p:nvGraphicFramePr>
        <p:xfrm>
          <a:off x="159120" y="3515760"/>
          <a:ext cx="11605680" cy="2889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7" name="Picture 1" descr=""/>
          <p:cNvPicPr/>
          <p:nvPr/>
        </p:nvPicPr>
        <p:blipFill>
          <a:blip r:embed="rId11"/>
          <a:srcRect l="5329" t="5624" r="2205" b="11789"/>
          <a:stretch/>
        </p:blipFill>
        <p:spPr>
          <a:xfrm>
            <a:off x="9376920" y="55440"/>
            <a:ext cx="2742840" cy="1371240"/>
          </a:xfrm>
          <a:prstGeom prst="rect">
            <a:avLst/>
          </a:prstGeom>
          <a:ln>
            <a:noFill/>
          </a:ln>
        </p:spPr>
      </p:pic>
      <p:pic>
        <p:nvPicPr>
          <p:cNvPr id="58" name="" descr=""/>
          <p:cNvPicPr/>
          <p:nvPr/>
        </p:nvPicPr>
        <p:blipFill>
          <a:blip r:embed="rId12"/>
          <a:stretch/>
        </p:blipFill>
        <p:spPr>
          <a:xfrm>
            <a:off x="182880" y="1127160"/>
            <a:ext cx="3749040" cy="1958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203</TotalTime>
  <Application>LibreOffice/6.4.7.2$Linux_X86_64 LibreOffice_project/40$Build-2</Application>
  <Words>25</Words>
  <Paragraphs>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2024-09-06T05:12:12Z</dcterms:created>
  <dc:creator>Anuganti, Suresh SBOBNG-PTIY/TAD</dc:creator>
  <dc:description/>
  <dc:language>en-US</dc:language>
  <cp:lastModifiedBy/>
  <dcterms:modified xsi:type="dcterms:W3CDTF">2024-12-24T19:39:33Z</dcterms:modified>
  <cp:revision>16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</vt:i4>
  </property>
</Properties>
</file>